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9CEF6-935A-4A49-A686-D32BBE1D2DA3}" type="datetimeFigureOut">
              <a:rPr lang="en-US" smtClean="0"/>
              <a:t>5/19/17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C4969E-C642-0E4E-A4AA-4C450EF39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99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59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563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85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20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39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61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968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15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111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247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47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2E587-B7BA-3248-9C01-AFFB4B4BF7FC}" type="datetimeFigureOut">
              <a:rPr lang="en-US" smtClean="0"/>
              <a:t>5/19/17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3889B-6467-1F40-8A59-456DD9CF4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491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19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39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28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02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922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341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Stratton</dc:creator>
  <cp:lastModifiedBy>Daniel Stratton</cp:lastModifiedBy>
  <cp:revision>1</cp:revision>
  <dcterms:created xsi:type="dcterms:W3CDTF">2017-05-19T18:19:05Z</dcterms:created>
  <dcterms:modified xsi:type="dcterms:W3CDTF">2017-05-19T18:20:33Z</dcterms:modified>
</cp:coreProperties>
</file>

<file path=docProps/thumbnail.jpeg>
</file>